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1" r:id="rId1"/>
  </p:sldMasterIdLst>
  <p:notesMasterIdLst>
    <p:notesMasterId r:id="rId17"/>
  </p:notesMasterIdLst>
  <p:sldIdLst>
    <p:sldId id="282" r:id="rId2"/>
    <p:sldId id="256" r:id="rId3"/>
    <p:sldId id="283" r:id="rId4"/>
    <p:sldId id="284" r:id="rId5"/>
    <p:sldId id="276" r:id="rId6"/>
    <p:sldId id="273" r:id="rId7"/>
    <p:sldId id="288" r:id="rId8"/>
    <p:sldId id="289" r:id="rId9"/>
    <p:sldId id="277" r:id="rId10"/>
    <p:sldId id="290" r:id="rId11"/>
    <p:sldId id="285" r:id="rId12"/>
    <p:sldId id="286" r:id="rId13"/>
    <p:sldId id="287" r:id="rId14"/>
    <p:sldId id="280" r:id="rId15"/>
    <p:sldId id="29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3300"/>
    <a:srgbClr val="996633"/>
    <a:srgbClr val="FF00FF"/>
    <a:srgbClr val="0000FF"/>
    <a:srgbClr val="FFFF00"/>
    <a:srgbClr val="00FF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0242" autoAdjust="0"/>
  </p:normalViewPr>
  <p:slideViewPr>
    <p:cSldViewPr>
      <p:cViewPr>
        <p:scale>
          <a:sx n="50" d="100"/>
          <a:sy n="50" d="100"/>
        </p:scale>
        <p:origin x="-96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47C03-E917-48EA-A322-263D26B24178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042B3-6779-4F15-AB14-8E59FE05967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4095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МНОУ «Гимназия №1 города Белово»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000" dirty="0" smtClean="0">
                <a:latin typeface="Arial" charset="0"/>
              </a:rPr>
              <a:t/>
            </a:r>
            <a:br>
              <a:rPr lang="ru-RU" sz="2000" dirty="0" smtClean="0">
                <a:latin typeface="Arial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Принципы телевидения </a:t>
            </a:r>
          </a:p>
          <a:p>
            <a:pPr marL="0" indent="0">
              <a:buFont typeface="Wingdings" pitchFamily="2" charset="2"/>
              <a:buNone/>
            </a:pPr>
            <a:r>
              <a:rPr lang="ru-RU" sz="44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Бессмертных Алена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Коновалова Ирина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Осокин Максим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200" dirty="0" err="1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Хлебус</a:t>
            </a: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Алена</a:t>
            </a:r>
          </a:p>
          <a:p>
            <a:pPr marL="0" indent="0">
              <a:buFont typeface="Wingdings" pitchFamily="2" charset="2"/>
              <a:buNone/>
            </a:pPr>
            <a:endParaRPr lang="ru-RU" sz="12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2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Попова И.А., учитель физики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9595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себя: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Радиоволны используются для передачи звука и для передачи ______.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Передающая трубка – это ______.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Сигнал, полученный после детектирования в кинескопе – это ______.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получения цветного изображения происходит передача ______ видеосигналов.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Отдельно передается ________ сигнал.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охвата большой территории вещания используются ________.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49579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Изображения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Иконоскоп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Видеосигнал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Трех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Звуковой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Телепередатчики</a:t>
            </a:r>
          </a:p>
          <a:p>
            <a:pPr marL="533400" indent="-533400">
              <a:lnSpc>
                <a:spcPct val="90000"/>
              </a:lnSpc>
            </a:pPr>
            <a:endParaRPr lang="ru-RU" sz="1400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arenR"/>
            </a:pPr>
            <a:endParaRPr lang="ru-RU" sz="14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2174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 себя:</a:t>
            </a: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«Материал полностью усвоен» - нет ошибок</a:t>
            </a:r>
          </a:p>
          <a:p>
            <a:pPr>
              <a:lnSpc>
                <a:spcPct val="90000"/>
              </a:lnSpc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«Материал усвоен хорошо» - 1 - 2ошибки</a:t>
            </a:r>
          </a:p>
          <a:p>
            <a:pPr>
              <a:lnSpc>
                <a:spcPct val="90000"/>
              </a:lnSpc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«Материал усвоен неплохо» - 3 - 5 ошибок</a:t>
            </a:r>
          </a:p>
          <a:p>
            <a:pPr>
              <a:lnSpc>
                <a:spcPct val="90000"/>
              </a:lnSpc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«Материал усвоен плохо» - 6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269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dirty="0" smtClean="0"/>
              <a:t/>
            </a:r>
            <a:br>
              <a:rPr lang="ru-RU" sz="900" dirty="0" smtClean="0"/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61715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</a:p>
          <a:p>
            <a:r>
              <a:rPr lang="ru-RU" dirty="0" smtClean="0"/>
              <a:t>Глазунов А.Т., </a:t>
            </a:r>
            <a:r>
              <a:rPr lang="ru-RU" dirty="0" err="1" smtClean="0"/>
              <a:t>Кабардин</a:t>
            </a:r>
            <a:r>
              <a:rPr lang="ru-RU" dirty="0" smtClean="0"/>
              <a:t> О.Ф., Малинин А.Н., Орлов В.А., </a:t>
            </a:r>
            <a:r>
              <a:rPr lang="ru-RU" dirty="0" err="1" smtClean="0"/>
              <a:t>Пинский</a:t>
            </a:r>
            <a:r>
              <a:rPr lang="ru-RU" dirty="0" smtClean="0"/>
              <a:t> А.А., С.И. </a:t>
            </a:r>
            <a:r>
              <a:rPr lang="ru-RU" dirty="0" err="1" smtClean="0"/>
              <a:t>Кабардина</a:t>
            </a:r>
            <a:r>
              <a:rPr lang="ru-RU" dirty="0" smtClean="0"/>
              <a:t> «Физика. 11 класс». </a:t>
            </a:r>
            <a:r>
              <a:rPr lang="ru-RU" smtClean="0"/>
              <a:t>– М.: Просвещение, 2009 г.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804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Телевидение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—система связи для трансляции и приёма движущегося 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изображения и звука на расстоянии.</a:t>
            </a:r>
          </a:p>
          <a:p>
            <a:r>
              <a:rPr lang="ru-RU" dirty="0" smtClean="0">
                <a:latin typeface="Verdana" pitchFamily="34" charset="0"/>
              </a:rPr>
              <a:t/>
            </a:r>
            <a:br>
              <a:rPr lang="ru-RU" dirty="0" smtClean="0">
                <a:latin typeface="Verdana" pitchFamily="34" charset="0"/>
              </a:rPr>
            </a:br>
            <a:endParaRPr lang="ru-RU" dirty="0" smtClean="0">
              <a:latin typeface="Verdana" pitchFamily="34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Телевидение основано на принципе последовательной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передачи элементов изображения с помощью </a:t>
            </a:r>
            <a:r>
              <a:rPr lang="ru-RU" sz="1200" u="sng" dirty="0" smtClean="0">
                <a:latin typeface="Times New Roman" pitchFamily="18" charset="0"/>
                <a:cs typeface="Times New Roman" pitchFamily="18" charset="0"/>
              </a:rPr>
              <a:t>радиосигнала.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Разложение изображения на элементы происходит при помощи диска </a:t>
            </a:r>
            <a:r>
              <a:rPr lang="ru-RU" sz="12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Нипкова</a:t>
            </a:r>
            <a:r>
              <a:rPr lang="ru-RU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или электронно-лучевой трубки. 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Количество элементов изображения выбирается в соответствии с полосой пропускания радиоканала и физиологическими критериями. Для сужения полосы передаваемых частот и уменьшения заметности мерцания экрана телевизора, применяют чересстрочную развёртку. Также она позволяет увеличить плавность передачи движения объектов.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1483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Диск </a:t>
            </a:r>
            <a:r>
              <a:rPr lang="ru-RU" sz="12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Нипкова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—механическое устройство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для сканирования изображений, изобретённое Паулем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Нипковым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в 1884 году. Этот диск является неотъемлемой частью многих схем механического телевидения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вплоть до 1930-х годов.</a:t>
            </a:r>
          </a:p>
          <a:p>
            <a:endParaRPr lang="ru-RU" sz="12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2697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Телевизионная передача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Телевизионный тракт в общем виде включает в себя следующие устройства:</a:t>
            </a:r>
          </a:p>
          <a:p>
            <a:pPr marL="342900" indent="-342900">
              <a:buFontTx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Телевизионная передающая камера или иконоскоп. Служит для преобразования изображения, получаемого при помощи объектива на мишени передающей трубки в телевизионный видеосигнал. </a:t>
            </a:r>
          </a:p>
          <a:p>
            <a:pPr marL="342900" indent="-342900">
              <a:buFontTx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Передатчик. Сигнал радиочастоты модулируется телевизионным видеосигналом и излучается в эфир.</a:t>
            </a:r>
          </a:p>
          <a:p>
            <a:pPr marL="342900" indent="-342900">
              <a:buFontTx/>
              <a:buChar char="•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Приёмник — телевизор. С помощью синхроимпульсов, содержащихся в видеосигнале, телевизионное изображение воспроизводится на экране приемника.</a:t>
            </a:r>
          </a:p>
          <a:p>
            <a:pPr marL="342900" indent="-34290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   Кроме того, для создания телевизионной передачи используется звуковой тракт, аналогичный тракту радиопередачи. Звук передаётся на отдельной частоте обычно при помощи частотной модуляции.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6839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Иконоскоп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передающая вакуумная электронная трубка, преобразующая изображение кадра в серию электрических сигналов.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4142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Кинескоп</a:t>
            </a:r>
          </a:p>
          <a:p>
            <a:pPr algn="ctr">
              <a:buFont typeface="Wingdings" pitchFamily="2" charset="2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 приемная вакуумная электронная трубка, преобразующая электрические сигналы в видимое изображение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98619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Черно-белый кинескоп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5037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Цветной кинескоп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Электронные пушки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Электронные лучи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Фокусирующие катушки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Отклоняющие катушки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Анодный вывод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Теневая маска, разделяющая красные, зелёные и синие части изображения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Слой люминофора с зонами красного, зелёного и синего свечения</a:t>
            </a:r>
          </a:p>
          <a:p>
            <a:pPr marL="342900" indent="-342900">
              <a:buFontTx/>
              <a:buAutoNum type="arabicPeriod"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Люминофорное покрытие внутренней стороны экрана в увеличенном масштаб</a:t>
            </a:r>
          </a:p>
          <a:p>
            <a:pPr marL="342900" indent="-342900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4085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Башня Останкинского телецентра высотой</a:t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540 м обеспечивает прием в радиусе 120 км</a:t>
            </a:r>
          </a:p>
          <a:p>
            <a:pPr algn="ctr">
              <a:buFont typeface="Wingdings" pitchFamily="2" charset="2"/>
              <a:buNone/>
            </a:pPr>
            <a:endParaRPr lang="ru-RU" sz="1100" dirty="0" smtClean="0"/>
          </a:p>
          <a:p>
            <a:pPr algn="ctr">
              <a:buFont typeface="Wingdings" pitchFamily="2" charset="2"/>
              <a:buNone/>
            </a:pPr>
            <a:endParaRPr lang="ru-RU" sz="1100" dirty="0" smtClean="0"/>
          </a:p>
          <a:p>
            <a:pPr algn="ctr">
              <a:buFont typeface="Wingdings" pitchFamily="2" charset="2"/>
              <a:buNone/>
            </a:pPr>
            <a:r>
              <a:rPr lang="ru-RU" sz="1100" dirty="0" smtClean="0"/>
              <a:t>Для передачи на большие расстояния используют ретрансляторы (телепередатчики)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042B3-6779-4F15-AB14-8E59FE059670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801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378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1379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1380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1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2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3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384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1385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386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38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138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1389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B18427-0DFF-487F-8389-CB36229285C7}" type="datetime1">
              <a:rPr lang="ru-RU" smtClean="0"/>
              <a:t>30.03.2015</a:t>
            </a:fld>
            <a:endParaRPr lang="ru-RU"/>
          </a:p>
        </p:txBody>
      </p:sp>
      <p:sp>
        <p:nvSpPr>
          <p:cNvPr id="101390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1391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3EB460-2E7B-4635-9231-DB0D3D25FFA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0928E9-E8F2-44FD-BAE8-0AEAF932071F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C755443-E067-4323-872F-0A5C01996020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984662-1076-4AAD-A380-722056E179A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B1B10D-E48C-446F-80F4-5694E3EA0C87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55397E-50D3-48E1-9A94-23B98C4FBBD0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B0A379-43E4-4CEC-B458-E06366275BDE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2190D3-9028-4463-A10F-94CFF15B00B2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CCC702-8CDB-495E-8431-30AF69403419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CA168-EB4D-4BAD-95EC-B138DDC5E7A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3DF0D8F-4402-41F9-B6EA-D8F1311D3DF0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8741B8-B57F-4C64-9572-569AADB79883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52EA50-A672-46CD-8223-9C8D7B555C48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94E2B4-4533-44F1-B3C6-476FB536EBAE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3C4748-E63C-4FDF-814A-A14ACA761A6B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C5B3E8-97EE-4FEF-A088-5C0D3F248545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943658-4E16-4578-B159-1A12B9B781FA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3520F-DD64-4C65-B862-E1F6B9D9E95F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66B957C-0857-4EEC-8A96-32727AC31B58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110F75-01ED-4ECB-8DDF-6B86B5ADB405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C382D7-605F-4D3E-BBE4-4E4187F1B5C4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fld id="{CFD13658-05CA-4382-945D-722DB8FA3C36}" type="datetime1">
              <a:rPr lang="ru-RU" smtClean="0"/>
              <a:t>30.03.2015</a:t>
            </a:fld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E2D45347-5E56-40DD-B416-384283D1013F}" type="slidenum">
              <a:rPr lang="ru-RU"/>
              <a:pPr/>
              <a:t>‹№›</a:t>
            </a:fld>
            <a:endParaRPr lang="ru-RU"/>
          </a:p>
        </p:txBody>
      </p:sp>
      <p:grpSp>
        <p:nvGrpSpPr>
          <p:cNvPr id="100356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0357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00358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59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0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1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2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0363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0365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03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036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ransition spd="med">
    <p:strips dir="rd"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video-2011-10-14-14-26-00.avi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ru.wikipedia.org/wiki/%D0%94%D0%B8%D1%81%D0%BA_%D0%9D%D0%B8%D0%BF%D0%BA%D0%BE%D0%B2%D0%B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755650" y="333375"/>
            <a:ext cx="7772400" cy="2024055"/>
          </a:xfrm>
        </p:spPr>
        <p:txBody>
          <a:bodyPr anchor="b"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МНОУ «Гимназия №1 города Белово»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Arial" charset="0"/>
              </a:rPr>
              <a:t/>
            </a:r>
            <a:br>
              <a:rPr lang="ru-RU" sz="3200" dirty="0" smtClean="0">
                <a:latin typeface="Arial" charset="0"/>
              </a:rPr>
            </a:br>
            <a:r>
              <a:rPr lang="ru-RU" sz="3200" dirty="0" smtClean="0">
                <a:latin typeface="Arial" charset="0"/>
              </a:rPr>
              <a:t/>
            </a:r>
            <a:br>
              <a:rPr lang="ru-RU" sz="3200" dirty="0" smtClean="0">
                <a:latin typeface="Arial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Принципы телевидения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Подзаголовок 4"/>
          <p:cNvSpPr>
            <a:spLocks noGrp="1"/>
          </p:cNvSpPr>
          <p:nvPr>
            <p:ph type="subTitle" idx="4294967295"/>
          </p:nvPr>
        </p:nvSpPr>
        <p:spPr>
          <a:xfrm>
            <a:off x="3635896" y="2492896"/>
            <a:ext cx="4896544" cy="2232248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6000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Бессмертных Алена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Коновалова Ирина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Осокин Максим</a:t>
            </a:r>
          </a:p>
          <a:p>
            <a:pPr marL="0" indent="0" algn="ctr">
              <a:buFont typeface="Wingdings" pitchFamily="2" charset="2"/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Хлебус Алена</a:t>
            </a:r>
          </a:p>
          <a:p>
            <a:pPr marL="0" indent="0">
              <a:buFont typeface="Wingdings" pitchFamily="2" charset="2"/>
              <a:buNone/>
            </a:pPr>
            <a:endParaRPr lang="ru-RU" sz="1800" dirty="0" smtClean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18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Попова И.А., учитель физики</a:t>
            </a:r>
            <a:endParaRPr lang="ru-RU" sz="1800" dirty="0">
              <a:solidFill>
                <a:schemeClr val="tx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348038" y="6237288"/>
            <a:ext cx="1543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latin typeface="Arial" charset="0"/>
              </a:rPr>
              <a:t>Белово 2011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video-2011-10-14-14-26-00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500034" y="1214422"/>
            <a:ext cx="8229600" cy="4525963"/>
          </a:xfrm>
          <a:ln/>
        </p:spPr>
        <p:txBody>
          <a:bodyPr/>
          <a:lstStyle/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Радиоволны используются для передачи звука и для передачи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______.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Передающая трубка – это ______.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Сигнал, полученный после детектирования в кинескопе – это ______.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получения цветного изображения происходит передача ______ видеосигналов.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Отдельно передается ________ сигнал.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охвата большой территории вещания используются ________.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9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524" name="Rectangle 10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Иконоскоп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Видеосигнал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Звуковой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Телепередатчики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</a:pPr>
            <a:endParaRPr lang="ru-RU" sz="2800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AutoNum type="arabicParenR"/>
            </a:pPr>
            <a:endParaRPr lang="ru-RU" sz="28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Оцени себя: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«Материал полностью усвоен» - нет ошибок</a:t>
            </a:r>
          </a:p>
          <a:p>
            <a:pPr>
              <a:lnSpc>
                <a:spcPct val="9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«Материал усвоен хорошо»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1 - 2ошибки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«Материал усвоен неплохо»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3 - 5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ошибок</a:t>
            </a:r>
          </a:p>
          <a:p>
            <a:pPr>
              <a:lnSpc>
                <a:spcPct val="9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«Материал усвоен плохо»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928934"/>
            <a:ext cx="5929313" cy="1139825"/>
          </a:xfrm>
        </p:spPr>
        <p:txBody>
          <a:bodyPr anchor="b"/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pic>
        <p:nvPicPr>
          <p:cNvPr id="22530" name="Picture 2" descr="F:\t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1643050"/>
            <a:ext cx="3143272" cy="3519495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Глазунов А.Т., </a:t>
            </a:r>
            <a:r>
              <a:rPr lang="ru-RU" dirty="0" err="1" smtClean="0"/>
              <a:t>Кабардин</a:t>
            </a:r>
            <a:r>
              <a:rPr lang="ru-RU" dirty="0" smtClean="0"/>
              <a:t> О.Ф., Малинин А.Н., Орлов В.А., </a:t>
            </a:r>
            <a:r>
              <a:rPr lang="ru-RU" dirty="0" err="1" smtClean="0"/>
              <a:t>Пинский</a:t>
            </a:r>
            <a:r>
              <a:rPr lang="ru-RU" dirty="0" smtClean="0"/>
              <a:t> А.А., С.И. </a:t>
            </a:r>
            <a:r>
              <a:rPr lang="ru-RU" dirty="0" err="1" smtClean="0"/>
              <a:t>Кабардина</a:t>
            </a:r>
            <a:r>
              <a:rPr lang="ru-RU" dirty="0" smtClean="0"/>
              <a:t> «Физика. 11 класс». – М.: Просвещение, 2009 г.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Содержимое 6" descr="tv_png.pn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7859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392363" y="131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619250" y="260350"/>
            <a:ext cx="6985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Телевидение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—система связи для трансляции и приёма движущегося 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изображения и звука на расстоянии.</a:t>
            </a:r>
          </a:p>
          <a:p>
            <a:r>
              <a:rPr lang="ru-RU" dirty="0">
                <a:latin typeface="Verdana" pitchFamily="34" charset="0"/>
              </a:rPr>
              <a:t/>
            </a:r>
            <a:br>
              <a:rPr lang="ru-RU" dirty="0">
                <a:latin typeface="Verdana" pitchFamily="34" charset="0"/>
              </a:rPr>
            </a:br>
            <a:endParaRPr lang="ru-RU" dirty="0">
              <a:latin typeface="Verdana" pitchFamily="34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0" y="1571612"/>
            <a:ext cx="77247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Телевидение основано на принципе последовательной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передачи элементов изображения с помощью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радиосигнала.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0" y="3071810"/>
            <a:ext cx="85693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Разложение изображения на элементы происходит при помощи диска </a:t>
            </a:r>
            <a:r>
              <a:rPr lang="ru-RU" sz="2400" dirty="0" err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Нипкова</a:t>
            </a:r>
            <a:r>
              <a:rPr lang="ru-RU" sz="2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или электронно-лучевой трубки.  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2051050" y="285273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0" y="3929066"/>
            <a:ext cx="83677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Количество элементов изображения выбирается в соответствии с полосой пропускания радиоканала и физиологическими критериями. Для сужения полосы передаваемых частот и уменьшения заметности мерцания экрана телевизора, применяют чересстрочную развёртку. Также она позволяет увеличить плавность передачи движения объектов.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  <p:bldP spid="6154" grpId="0"/>
      <p:bldP spid="616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03575" y="260350"/>
            <a:ext cx="6202363" cy="1143000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Диск </a:t>
            </a:r>
            <a:r>
              <a:rPr lang="ru-RU" sz="40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Нипкова</a:t>
            </a:r>
            <a: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454" name="Picture 6" descr="123693260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3597275" cy="3849688"/>
          </a:xfrm>
          <a:noFill/>
          <a:ln/>
        </p:spPr>
      </p:pic>
      <p:pic>
        <p:nvPicPr>
          <p:cNvPr id="104455" name="Picture 7" descr="ge_octagon_before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860800"/>
            <a:ext cx="2908300" cy="2997200"/>
          </a:xfrm>
          <a:prstGeom prst="rect">
            <a:avLst/>
          </a:prstGeom>
          <a:noFill/>
        </p:spPr>
      </p:pic>
      <p:sp>
        <p:nvSpPr>
          <p:cNvPr id="104456" name="Rectangle 8"/>
          <p:cNvSpPr>
            <a:spLocks noChangeArrowheads="1"/>
          </p:cNvSpPr>
          <p:nvPr/>
        </p:nvSpPr>
        <p:spPr bwMode="auto">
          <a:xfrm>
            <a:off x="4643438" y="1412875"/>
            <a:ext cx="374491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—механическое устройство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сканирования изображений, изобретённое 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Паулем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Нипковым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 1884 году. Этот диск является неотъемлемой частью многих схем механического телевидения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вплоть до 1930-х годов.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00034" y="-214338"/>
            <a:ext cx="8229600" cy="928694"/>
          </a:xfrm>
        </p:spPr>
        <p:txBody>
          <a:bodyPr/>
          <a:lstStyle/>
          <a:p>
            <a:r>
              <a:rPr lang="ru-RU" dirty="0"/>
              <a:t>Телевизионная передача</a:t>
            </a:r>
          </a:p>
        </p:txBody>
      </p:sp>
      <p:sp>
        <p:nvSpPr>
          <p:cNvPr id="105477" name="Text Box 5"/>
          <p:cNvSpPr txBox="1">
            <a:spLocks noChangeArrowheads="1"/>
          </p:cNvSpPr>
          <p:nvPr/>
        </p:nvSpPr>
        <p:spPr bwMode="auto">
          <a:xfrm>
            <a:off x="950913" y="1373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214282" y="500042"/>
            <a:ext cx="84963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Телевизионный тракт в общем виде включает в себя следующие устройства: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500034" y="1225689"/>
            <a:ext cx="79565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Телевизионная передающая камера или иконоскоп. Служит для преобразования изображения, получаемого при помощи объектива на мишени передающей трубки в телевизионный видеосигнал. </a:t>
            </a:r>
          </a:p>
          <a:p>
            <a:pPr marL="342900" indent="-34290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Передатчик. Сигнал радиочастоты модулируется телевизионным видеосигналом и излучается в эфир.</a:t>
            </a:r>
          </a:p>
          <a:p>
            <a:pPr marL="342900" indent="-342900">
              <a:buFontTx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Приёмник — телевизор. С помощью синхроимпульсов, содержащихся в видеосигнале, телевизионное изображение воспроизводится на экране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приемника.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Кроме того, для создания телевизионной передачи используется звуковой тракт, аналогичный тракту радиопередачи. Звук передаётся на отдельной частоте обычно при помощи частотной модуляции.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5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54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54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5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54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="b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Иконоскоп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8229600" cy="1179513"/>
          </a:xfrm>
        </p:spPr>
        <p:txBody>
          <a:bodyPr/>
          <a:lstStyle/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передающая вакуумная электронная трубка, преобразующая изображение кадра в серию электрических сигналов.</a:t>
            </a:r>
          </a:p>
        </p:txBody>
      </p:sp>
      <p:pic>
        <p:nvPicPr>
          <p:cNvPr id="13316" name="Picture 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lum contrast="48000"/>
          </a:blip>
          <a:srcRect/>
          <a:stretch>
            <a:fillRect/>
          </a:stretch>
        </p:blipFill>
        <p:spPr>
          <a:xfrm>
            <a:off x="900113" y="2847975"/>
            <a:ext cx="7173912" cy="3095625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-396875" y="188913"/>
            <a:ext cx="5688013" cy="1143000"/>
          </a:xfrm>
        </p:spPr>
        <p:txBody>
          <a:bodyPr anchor="b"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Кинескоп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3322638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приемная вакуумная электронная трубка, преобразующая электрические сигналы в видимое изображение</a:t>
            </a:r>
          </a:p>
        </p:txBody>
      </p:sp>
      <p:pic>
        <p:nvPicPr>
          <p:cNvPr id="14340" name="Picture 10" descr="res37D31B86-34D6-4EA6-AA7C-B807C5ADA84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35450" y="3068638"/>
            <a:ext cx="4908550" cy="392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48078385_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638" y="260350"/>
            <a:ext cx="4932362" cy="28019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Черно-белый кинескоп</a:t>
            </a:r>
          </a:p>
        </p:txBody>
      </p:sp>
      <p:pic>
        <p:nvPicPr>
          <p:cNvPr id="109572" name="Picture 4" descr="crt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188" y="1125538"/>
            <a:ext cx="7920037" cy="5497512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43108" y="0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Цветной кинескоп</a:t>
            </a:r>
          </a:p>
        </p:txBody>
      </p:sp>
      <p:pic>
        <p:nvPicPr>
          <p:cNvPr id="110596" name="Picture 4" descr="crt_chem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2286000"/>
            <a:ext cx="5715000" cy="4572000"/>
          </a:xfrm>
          <a:prstGeom prst="rect">
            <a:avLst/>
          </a:prstGeom>
          <a:noFill/>
        </p:spPr>
      </p:pic>
      <p:sp>
        <p:nvSpPr>
          <p:cNvPr id="110597" name="Text Box 5"/>
          <p:cNvSpPr txBox="1">
            <a:spLocks noChangeArrowheads="1"/>
          </p:cNvSpPr>
          <p:nvPr/>
        </p:nvSpPr>
        <p:spPr bwMode="auto">
          <a:xfrm>
            <a:off x="285720" y="571480"/>
            <a:ext cx="304482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Электронные пушки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Электронные лучи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Фокусирующие катушки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Отклоняющие катушки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Анодный вывод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Теневая маска, разделяющая красные, зелёные и синие части изображения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Слой люминофора с зонами красного, зелёного и синего свечения</a:t>
            </a:r>
          </a:p>
          <a:p>
            <a:pPr marL="342900" indent="-342900">
              <a:buFontTx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Люминофорное покрытие внутренней стороны экрана в увеличенном масштаб</a:t>
            </a:r>
          </a:p>
          <a:p>
            <a:pPr marL="342900" indent="-342900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857232"/>
            <a:ext cx="8229600" cy="1143000"/>
          </a:xfrm>
        </p:spPr>
        <p:txBody>
          <a:bodyPr anchor="b"/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Башня Останкинского телецентра высотой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540 м обеспечивает прием в радиусе 120 км</a:t>
            </a:r>
          </a:p>
        </p:txBody>
      </p:sp>
      <p:pic>
        <p:nvPicPr>
          <p:cNvPr id="15363" name="Picture 7" descr="res2A8F285E-7848-4DB2-B9C4-9CE8C5630BCA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0034" y="2189185"/>
            <a:ext cx="3587750" cy="4525963"/>
          </a:xfrm>
          <a:noFill/>
        </p:spPr>
      </p:pic>
      <p:sp>
        <p:nvSpPr>
          <p:cNvPr id="1536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3438" y="2071678"/>
            <a:ext cx="4038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2800" dirty="0"/>
          </a:p>
          <a:p>
            <a:pPr algn="ctr">
              <a:buFont typeface="Wingdings" pitchFamily="2" charset="2"/>
              <a:buNone/>
            </a:pPr>
            <a:endParaRPr lang="ru-RU" sz="2800" dirty="0"/>
          </a:p>
          <a:p>
            <a:pPr algn="ctr">
              <a:buFont typeface="Wingdings" pitchFamily="2" charset="2"/>
              <a:buNone/>
            </a:pPr>
            <a:r>
              <a:rPr lang="ru-RU" sz="2800" dirty="0"/>
              <a:t>Для передачи на большие расстояния используют ретрансляторы (телепередатчики)</a:t>
            </a:r>
          </a:p>
        </p:txBody>
      </p:sp>
      <p:sp>
        <p:nvSpPr>
          <p:cNvPr id="5" name="Управляющая кнопка: в начало 4">
            <a:hlinkClick r:id="rId4" action="ppaction://hlinksldjump" highlightClick="1"/>
          </p:cNvPr>
          <p:cNvSpPr/>
          <p:nvPr/>
        </p:nvSpPr>
        <p:spPr>
          <a:xfrm>
            <a:off x="8215313" y="6143625"/>
            <a:ext cx="642937" cy="428625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240</TotalTime>
  <Words>536</Words>
  <Application>Microsoft Office PowerPoint</Application>
  <PresentationFormat>Екран (4:3)</PresentationFormat>
  <Paragraphs>166</Paragraphs>
  <Slides>15</Slides>
  <Notes>14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Течение</vt:lpstr>
      <vt:lpstr>МНОУ «Гимназия №1 города Белово»   Принципы телевидения </vt:lpstr>
      <vt:lpstr>Презентація PowerPoint</vt:lpstr>
      <vt:lpstr>Диск Нипкова </vt:lpstr>
      <vt:lpstr>Телевизионная передача</vt:lpstr>
      <vt:lpstr>Иконоскоп</vt:lpstr>
      <vt:lpstr>Кинескоп</vt:lpstr>
      <vt:lpstr>Черно-белый кинескоп</vt:lpstr>
      <vt:lpstr>Цветной кинескоп</vt:lpstr>
      <vt:lpstr>Башня Останкинского телецентра высотой 540 м обеспечивает прием в радиусе 120 км</vt:lpstr>
      <vt:lpstr>Презентація PowerPoint</vt:lpstr>
      <vt:lpstr>Проверь себя:</vt:lpstr>
      <vt:lpstr>Ответы:</vt:lpstr>
      <vt:lpstr>Оцени себя:</vt:lpstr>
      <vt:lpstr> Спасибо за внимание!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Раздел курса физики</dc:title>
  <dc:creator>Наталья</dc:creator>
  <cp:lastModifiedBy>LEGION</cp:lastModifiedBy>
  <cp:revision>28</cp:revision>
  <dcterms:created xsi:type="dcterms:W3CDTF">2010-01-23T12:54:10Z</dcterms:created>
  <dcterms:modified xsi:type="dcterms:W3CDTF">2015-03-30T08:28:58Z</dcterms:modified>
</cp:coreProperties>
</file>